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66" r:id="rId14"/>
    <p:sldId id="267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jpeg>
</file>

<file path=ppt/media/image19.pn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F2ED0-D848-4345-A87B-EF5C9F1A6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87157-17C9-46D6-8C5E-D73AA0E97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E6CEF-4151-43F2-84A7-F3A8AD39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6918F-3EF9-41AA-95D3-8B6FFE470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45BB8-8222-4B91-A786-CA710454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1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11DC-CC66-46EA-A079-133E43C00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B4A1E-C01C-4EC9-8129-CBE9502F5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ECC3C-1FF7-4E61-80F0-3422FD41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25B48-DC81-4AA4-8E44-5A1A667BC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67118-5D34-42F2-AC5F-27677AAB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14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938DE7-D8A6-4FDD-9D38-A26698FA1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FCD6E1-AA71-4359-ADA2-76D9A0591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73887-2A0C-4ED1-871A-A10A6849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B5260-F420-4753-BCBB-09EB71A7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2A648-8623-4D9F-BEB6-A7A16FB4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0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D2500-8542-4559-8D9F-2F5B312B6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DF918-050C-4B29-80EA-13C36A690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D37A4-DE3C-4BB0-B951-D4B2D5F7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3F9CE-833D-4B17-AAA2-3878B9A0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A84ED-7873-45B9-B5BE-41D7AFD1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14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43006-B234-4D3E-95C6-9DE6A9044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49253-9045-4A8E-994C-EB1B6FF3A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4FFC4-470F-467D-85BA-1F68BCD1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7E4A7-70F9-4A86-BD43-5509E9B8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0564E-652A-4323-9D29-800452CA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70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ED3B0-86AF-4F9B-9A41-037D6978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85E1F-8E0E-4F93-9D48-B9884DE05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BA7C7-23DC-4FEB-9E17-3812421BC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38214-6DE3-489C-B30D-9559A9E2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495F8-FF4B-4669-8DA3-98DD034FA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E5B43-C124-4085-B7D0-C8E9B72BB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06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DA56-E95F-4835-9F42-C8EDA44CE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02E46-95A1-4693-838F-C925E8099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A64E6A-DBF8-4ACF-AA86-EC532D2CC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50F400-29A2-436C-820E-EB425213B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AE887-C2AB-487A-BEB9-750698157D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855134-5AE7-4E46-9F2E-C166E4199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D8A4D-1805-4425-A34F-06EFD5346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F14BA8-BFAB-4EDA-A5C1-56F36873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3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A751-0799-4093-A0A4-F649D0C2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F6FD8A-3D95-4B54-A913-AD2496625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FA976F-E265-4216-8F0F-A5401CF6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0EFE9-A08B-454A-853F-4A68E23DB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58458-CCF5-401F-95C0-91788B576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A6F53-6372-4376-B01B-8236CC9FE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56A25-170B-43C9-9995-BC458BD7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5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3C48-CABD-4103-9A29-6AD83074E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5B9BE-D56A-4BF8-B6FA-2CDA8FBDD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CEF25-CBF4-461E-A6DA-F4C392578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57F49-996D-42A1-9447-02E84EEB1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90B70-F6CB-4463-AE37-F19ED357D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A8912-252E-48A2-8900-440F320EA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30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13709-A8F5-4700-9103-EA194F16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C17445-248E-45BE-9DE1-F0C6D2276D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1608F-D398-45A2-B46A-AA8BC4592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48D05-8B34-476F-8E2F-607EF84D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E58E3-25D4-443B-945F-6C7363D9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1658E-6C2C-4710-AD25-32973DFD9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54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F8F152-688F-4B8B-85BC-4E348BC6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D5ACF-3F81-4963-8D19-323F94CFD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F0340-D26E-4E6C-A517-6CE034A30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5DBB4-40D7-442A-806B-C2139D6D0D4C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0F063-7A8A-48B6-87BB-3A19CBC19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3E744-E325-4C4D-B575-01CF0F311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1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B64201-2670-47C8-AC19-DE081BCCA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7" r="14080" b="867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F15FA-4DFE-4827-9638-BC986D0942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ARDUINO</a:t>
            </a:r>
            <a:br>
              <a:rPr lang="en-US" sz="4800" dirty="0"/>
            </a:br>
            <a:r>
              <a:rPr lang="en-US" sz="4800" dirty="0"/>
              <a:t>SUMMER</a:t>
            </a:r>
            <a:br>
              <a:rPr lang="en-US" sz="4800" dirty="0"/>
            </a:br>
            <a:r>
              <a:rPr lang="en-US" sz="4800" dirty="0"/>
              <a:t>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E188-E782-41A3-92E1-740F00761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SOUTH TEXAS COLLEGE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42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079C9-E4CD-40E4-A846-98ADEBF80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Components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555821-A783-4E97-9743-063BD5A1E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62" y="1690688"/>
            <a:ext cx="2886075" cy="2228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CD94A-9FAB-4C0E-840F-9D21D8EE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937" y="1471613"/>
            <a:ext cx="2828925" cy="2447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A4F7EA-BD35-4592-BE04-9B1A00B38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362" y="4000501"/>
            <a:ext cx="2781300" cy="25336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828F36-AD99-4282-8F0D-B5BBE56A48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937" y="4483100"/>
            <a:ext cx="2705100" cy="2009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9EC00-9538-4A8B-B575-950257D86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2056" y="1028701"/>
            <a:ext cx="287655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4D0D-6B1F-4077-9FFD-F0948E917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HC-SR04 ultrasonic sensor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0BB2-9098-4AB9-8B96-69FE97D301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HC-SR04 ultrasonic sensor uses SONAR to determine the distance of an object just like a bat.</a:t>
            </a:r>
          </a:p>
          <a:p>
            <a:r>
              <a:rPr lang="en-US" dirty="0"/>
              <a:t>Accuracy range is 2 cm to 400 cm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8EE66C-2B45-4A2B-993A-67EA0A92F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817" y="1825625"/>
            <a:ext cx="3905983" cy="4213057"/>
          </a:xfrm>
          <a:prstGeom prst="rect">
            <a:avLst/>
          </a:prstGeom>
        </p:spPr>
      </p:pic>
      <p:pic>
        <p:nvPicPr>
          <p:cNvPr id="3074" name="Picture 2" descr="Ultrasonic-Sensor How it Works">
            <a:extLst>
              <a:ext uri="{FF2B5EF4-FFF2-40B4-BE49-F238E27FC236}">
                <a16:creationId xmlns:a16="http://schemas.microsoft.com/office/drawing/2014/main" id="{11BC307B-A52D-41AF-A83B-DD44BED53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2" y="4001294"/>
            <a:ext cx="4572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038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F1CC-631D-4ECC-96BF-C8D9C270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sonar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B569E-4425-4EC6-8E35-67D3B2E94A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sonic burst is sent out</a:t>
            </a:r>
          </a:p>
          <a:p>
            <a:r>
              <a:rPr lang="en-US" sz="2000" dirty="0"/>
              <a:t>Travels at speed of sound and the sonic burst will bounce back from the object and it will be received</a:t>
            </a:r>
          </a:p>
          <a:p>
            <a:r>
              <a:rPr lang="en-US" sz="2000" dirty="0"/>
              <a:t>The speed of sound is 0.034 cm per microsecond</a:t>
            </a:r>
          </a:p>
          <a:p>
            <a:r>
              <a:rPr lang="en-US" sz="2000" dirty="0"/>
              <a:t>To get distance, the time received is multiplied by 0.034 and divided by 2 </a:t>
            </a:r>
          </a:p>
          <a:p>
            <a:endParaRPr lang="en-US" sz="2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S-STEM Network">
            <a:extLst>
              <a:ext uri="{FF2B5EF4-FFF2-40B4-BE49-F238E27FC236}">
                <a16:creationId xmlns:a16="http://schemas.microsoft.com/office/drawing/2014/main" id="{18F06B68-30AF-4EE9-AFDE-DA959FD1717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1734440"/>
            <a:ext cx="6019331" cy="338587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180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693C9-9EDE-4F29-9334-465E4F01B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L298N Dual H-Bridge Motor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4E8E8-0C89-4545-BEC1-8BB034086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circuit will allow you to easily and independently control two motors.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6E0354-69F9-4F6F-B438-3FAEC0531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959451"/>
            <a:ext cx="6019331" cy="49358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49439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1D35-ED08-4D2E-A4CB-CF8FC14EA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L293D Motor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D088E-64A1-450A-8863-4E11852FA7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similar to the L298N but requires a breadboard</a:t>
            </a:r>
          </a:p>
          <a:p>
            <a:endParaRPr lang="en-US" dirty="0"/>
          </a:p>
          <a:p>
            <a:r>
              <a:rPr lang="en-US" dirty="0"/>
              <a:t>This is the one we will use in the simulator.</a:t>
            </a:r>
          </a:p>
          <a:p>
            <a:endParaRPr lang="en-US" dirty="0"/>
          </a:p>
          <a:p>
            <a:r>
              <a:rPr lang="en-US" dirty="0"/>
              <a:t>It’s harder to connect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EB8AD1-14C2-466E-B064-F231E146D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95" y="501566"/>
            <a:ext cx="4778391" cy="375936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9CE3C94-8892-4498-90A9-6409C7651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573" y="4260934"/>
            <a:ext cx="336232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285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A5A1F-D657-453B-A951-BB7199C0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16×2 LCD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A32E5-8FA7-4A70-8F44-0D8AB087F5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r>
              <a:rPr lang="en-US" sz="2000" dirty="0"/>
              <a:t>Contrast is adjusted using potentiometer</a:t>
            </a:r>
          </a:p>
          <a:p>
            <a:r>
              <a:rPr lang="en-US" sz="2000" dirty="0"/>
              <a:t>Two registers</a:t>
            </a:r>
          </a:p>
          <a:p>
            <a:pPr lvl="1"/>
            <a:r>
              <a:rPr lang="en-US" sz="1600" dirty="0"/>
              <a:t>Command Register</a:t>
            </a:r>
          </a:p>
          <a:p>
            <a:pPr lvl="1"/>
            <a:r>
              <a:rPr lang="en-US" sz="1600" dirty="0"/>
              <a:t>Data Register</a:t>
            </a:r>
          </a:p>
          <a:p>
            <a:r>
              <a:rPr lang="en-US" sz="2000" dirty="0"/>
              <a:t>A Read/Write (R/W) pin that selects reading mode or writing mode. (Always W)</a:t>
            </a:r>
          </a:p>
          <a:p>
            <a:r>
              <a:rPr lang="en-US" sz="2000" dirty="0"/>
              <a:t>Enable pin that enables writing to the registers</a:t>
            </a:r>
          </a:p>
          <a:p>
            <a:r>
              <a:rPr lang="en-US" sz="2000" dirty="0"/>
              <a:t>D4, D5, D6, D7</a:t>
            </a:r>
          </a:p>
          <a:p>
            <a:r>
              <a:rPr lang="en-US" sz="2000" dirty="0"/>
              <a:t>Backlight anode and cathode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16x2 LCD Pin Diagram">
            <a:extLst>
              <a:ext uri="{FF2B5EF4-FFF2-40B4-BE49-F238E27FC236}">
                <a16:creationId xmlns:a16="http://schemas.microsoft.com/office/drawing/2014/main" id="{B0DEFAB9-AA14-4DA1-923E-26DF31933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1216194"/>
            <a:ext cx="6019331" cy="44223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4133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C90C-C764-4EC4-A8FA-596939601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NICHOLAS HINOJOSA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477F9-F6A5-4188-AF73-06574E5534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/>
              <a:t>South Texas College Computer Science Instructor</a:t>
            </a:r>
          </a:p>
          <a:p>
            <a:pPr>
              <a:lnSpc>
                <a:spcPct val="160000"/>
              </a:lnSpc>
            </a:pPr>
            <a:r>
              <a:rPr lang="en-US" dirty="0"/>
              <a:t>Bachelor’s in CIT</a:t>
            </a:r>
          </a:p>
          <a:p>
            <a:pPr>
              <a:lnSpc>
                <a:spcPct val="160000"/>
              </a:lnSpc>
            </a:pPr>
            <a:r>
              <a:rPr lang="en-US" dirty="0"/>
              <a:t>Masters in IT from UTPA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Certifications from Cisco (CCNA, CCENT)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 from SANS (GSEC)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 from CompTIA (Security+)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Certificate from Google (Google IT Support Pro)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3A0D0-C466-4304-B4A2-1CE927D62D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US" dirty="0"/>
              <a:t>Programming I, II, III, C Programming</a:t>
            </a:r>
          </a:p>
          <a:p>
            <a:pPr>
              <a:lnSpc>
                <a:spcPct val="170000"/>
              </a:lnSpc>
            </a:pPr>
            <a:r>
              <a:rPr lang="en-US" dirty="0"/>
              <a:t>Survey of Programming, Advanced Web Design</a:t>
            </a:r>
          </a:p>
          <a:p>
            <a:pPr>
              <a:lnSpc>
                <a:spcPct val="170000"/>
              </a:lnSpc>
            </a:pPr>
            <a:r>
              <a:rPr lang="en-US" dirty="0"/>
              <a:t>Advanced Networking, Database Management</a:t>
            </a:r>
          </a:p>
          <a:p>
            <a:pPr>
              <a:lnSpc>
                <a:spcPct val="170000"/>
              </a:lnSpc>
            </a:pPr>
            <a:r>
              <a:rPr lang="en-US" dirty="0"/>
              <a:t>Internet/Internet Server Integration</a:t>
            </a:r>
          </a:p>
          <a:p>
            <a:pPr>
              <a:lnSpc>
                <a:spcPct val="170000"/>
              </a:lnSpc>
            </a:pPr>
            <a:r>
              <a:rPr lang="en-US" dirty="0"/>
              <a:t>Fundamentals of Information Security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94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CFD2C-1537-4B5B-AAE2-899B8101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SUMMER CAMP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12DD4-10DE-421A-AF14-EE0FF1AD6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Physically programmable microcontroller</a:t>
            </a:r>
          </a:p>
          <a:p>
            <a:pPr>
              <a:lnSpc>
                <a:spcPct val="100000"/>
              </a:lnSpc>
            </a:pPr>
            <a:r>
              <a:rPr lang="en-US" dirty="0"/>
              <a:t>Create electronic projects with hardware and software</a:t>
            </a:r>
          </a:p>
          <a:p>
            <a:pPr>
              <a:lnSpc>
                <a:spcPct val="100000"/>
              </a:lnSpc>
            </a:pPr>
            <a:r>
              <a:rPr lang="en-US" dirty="0"/>
              <a:t>Connects with input and output devices, such as ultrasonic distance, LEDs, motors, LCD screens, push buttons, temp sensors, phototransistors, etc.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4186A-711A-462C-99B7-66D3FCDED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106" y="877118"/>
            <a:ext cx="5449038" cy="544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3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5AD47-4902-4255-9955-B1E1BE6D7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What you will need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C7A63-72DE-4A98-AD38-7F88F955F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535927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Arduino Smart Car Kit (Mailed)</a:t>
            </a:r>
          </a:p>
          <a:p>
            <a:r>
              <a:rPr lang="en-US" sz="2200" dirty="0"/>
              <a:t>Laptop or Desktop</a:t>
            </a:r>
          </a:p>
          <a:p>
            <a:r>
              <a:rPr lang="en-US" sz="2200" dirty="0"/>
              <a:t>Scissors</a:t>
            </a:r>
          </a:p>
          <a:p>
            <a:r>
              <a:rPr lang="en-US" sz="2200" dirty="0"/>
              <a:t>Arduino IDE (web or installed)</a:t>
            </a:r>
          </a:p>
          <a:p>
            <a:r>
              <a:rPr lang="en-US" sz="2200" dirty="0"/>
              <a:t>Setup Account with TinkerCad</a:t>
            </a:r>
          </a:p>
          <a:p>
            <a:r>
              <a:rPr lang="en-US" sz="2200" dirty="0"/>
              <a:t>https://github.com/nhinojosa/SummerCamp2021</a:t>
            </a: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B6608-A284-4562-AA13-2804DE9F86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25" r="15197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954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A13E7-E61F-4F1B-8ADA-722CD43B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– 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2DF93-F5F4-4FD3-840B-0D18DB1A5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28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CBB7A-7AFB-49F6-8232-178226F54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1"/>
            <a:ext cx="10515600" cy="1325563"/>
          </a:xfrm>
        </p:spPr>
        <p:txBody>
          <a:bodyPr/>
          <a:lstStyle/>
          <a:p>
            <a:r>
              <a:rPr lang="en-US" dirty="0"/>
              <a:t>What is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50A9F-7383-40BE-A5D4-3DEC0A9CB2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1485900"/>
            <a:ext cx="5168900" cy="49148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Type of energy</a:t>
            </a:r>
          </a:p>
          <a:p>
            <a:endParaRPr lang="en-US" dirty="0"/>
          </a:p>
          <a:p>
            <a:r>
              <a:rPr lang="en-US" dirty="0"/>
              <a:t>Flows through conductors (wire)</a:t>
            </a:r>
          </a:p>
          <a:p>
            <a:endParaRPr lang="en-US" dirty="0"/>
          </a:p>
          <a:p>
            <a:r>
              <a:rPr lang="en-US" dirty="0"/>
              <a:t>electricity can turn on a light, noise from speaker, or move a motor</a:t>
            </a:r>
          </a:p>
          <a:p>
            <a:endParaRPr lang="en-US" dirty="0"/>
          </a:p>
          <a:p>
            <a:r>
              <a:rPr lang="en-US" dirty="0"/>
              <a:t>Circuits are closed loops of wire with a power source (battery)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851A02-979B-4E2F-B967-261BAEBA0A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016" y="1027906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A026AE-5A8D-4E04-998B-5F9F2E92CD57}"/>
              </a:ext>
            </a:extLst>
          </p:cNvPr>
          <p:cNvSpPr txBox="1"/>
          <p:nvPr/>
        </p:nvSpPr>
        <p:spPr>
          <a:xfrm>
            <a:off x="6525686" y="5586213"/>
            <a:ext cx="47138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There needs to be a complete path from the energy source (power +) to the point of least energy (ground - ) to make a circuit. </a:t>
            </a:r>
          </a:p>
        </p:txBody>
      </p:sp>
    </p:spTree>
    <p:extLst>
      <p:ext uri="{BB962C8B-B14F-4D97-AF65-F5344CB8AC3E}">
        <p14:creationId xmlns:p14="http://schemas.microsoft.com/office/powerpoint/2010/main" val="590053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C976-00FA-44CA-9430-1970BC66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734EB-7333-4C2F-BC41-9E95D14BBB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Current – amount of electrical charge flowing past a specific point</a:t>
            </a:r>
          </a:p>
          <a:p>
            <a:endParaRPr lang="en-US" dirty="0"/>
          </a:p>
          <a:p>
            <a:r>
              <a:rPr lang="en-US" dirty="0"/>
              <a:t>Voltage – difference in energy from one point in a circuit and another</a:t>
            </a:r>
          </a:p>
          <a:p>
            <a:endParaRPr lang="en-US" dirty="0"/>
          </a:p>
          <a:p>
            <a:r>
              <a:rPr lang="en-US" dirty="0"/>
              <a:t>Resistance – how much a component resists flow of electricity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DCD04-F4A9-4F98-9A98-B39B9A0F8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3590" y="1411288"/>
            <a:ext cx="6688410" cy="443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0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C57AD-E2D2-4C65-8F1C-5F7F566C2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Breadboard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6703-1163-4E85-ABB0-5C6DF67E42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Create circuits and connect components using jumper wires</a:t>
            </a:r>
          </a:p>
          <a:p>
            <a:endParaRPr lang="en-US" sz="2000" dirty="0"/>
          </a:p>
          <a:p>
            <a:r>
              <a:rPr lang="en-US" sz="2000" dirty="0"/>
              <a:t>Power bus – vertical strips are electrically connected.</a:t>
            </a:r>
          </a:p>
          <a:p>
            <a:endParaRPr lang="en-US" sz="2000" dirty="0"/>
          </a:p>
          <a:p>
            <a:r>
              <a:rPr lang="en-US" sz="2000" dirty="0"/>
              <a:t>Horizontal rows are electrically connected</a:t>
            </a:r>
          </a:p>
          <a:p>
            <a:endParaRPr lang="en-US" sz="2000" dirty="0"/>
          </a:p>
          <a:p>
            <a:r>
              <a:rPr lang="en-US" sz="2000" dirty="0"/>
              <a:t>Middle sections breaks the connections between both sides.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Table&#10;&#10;Description automatically generated">
            <a:extLst>
              <a:ext uri="{FF2B5EF4-FFF2-40B4-BE49-F238E27FC236}">
                <a16:creationId xmlns:a16="http://schemas.microsoft.com/office/drawing/2014/main" id="{9CC1871E-B1FD-4AF6-9835-012ABFC22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5279265" y="1342929"/>
            <a:ext cx="6253212" cy="429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2521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4CD91-A4FD-4C84-A2DC-3B479213B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EA05D-96AE-4DAB-AF43-9A2BDE126B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Power Connector</a:t>
            </a:r>
          </a:p>
          <a:p>
            <a:r>
              <a:rPr lang="en-US" dirty="0"/>
              <a:t>USB Port</a:t>
            </a:r>
          </a:p>
          <a:p>
            <a:r>
              <a:rPr lang="en-US" dirty="0"/>
              <a:t>Reset Button</a:t>
            </a:r>
          </a:p>
          <a:p>
            <a:r>
              <a:rPr lang="en-US" dirty="0"/>
              <a:t>Digital Pins</a:t>
            </a:r>
          </a:p>
          <a:p>
            <a:r>
              <a:rPr lang="en-US" dirty="0"/>
              <a:t>Pin 13 LED</a:t>
            </a:r>
          </a:p>
          <a:p>
            <a:r>
              <a:rPr lang="en-US" dirty="0" err="1"/>
              <a:t>Atmega</a:t>
            </a:r>
            <a:r>
              <a:rPr lang="en-US" dirty="0"/>
              <a:t> Microcontroller</a:t>
            </a:r>
          </a:p>
          <a:p>
            <a:r>
              <a:rPr lang="en-US" dirty="0"/>
              <a:t>Power LED</a:t>
            </a:r>
          </a:p>
          <a:p>
            <a:r>
              <a:rPr lang="en-US" dirty="0"/>
              <a:t>GND and 5V Pins</a:t>
            </a:r>
          </a:p>
          <a:p>
            <a:r>
              <a:rPr lang="en-US" dirty="0"/>
              <a:t>Analog In Pins</a:t>
            </a:r>
          </a:p>
        </p:txBody>
      </p:sp>
      <p:pic>
        <p:nvPicPr>
          <p:cNvPr id="3074" name="Picture 2" descr="alt text">
            <a:extLst>
              <a:ext uri="{FF2B5EF4-FFF2-40B4-BE49-F238E27FC236}">
                <a16:creationId xmlns:a16="http://schemas.microsoft.com/office/drawing/2014/main" id="{12DA7265-0369-4CF8-A7B5-FC31723C7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363" y="2072481"/>
            <a:ext cx="5248275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06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990</TotalTime>
  <Words>512</Words>
  <Application>Microsoft Office PowerPoint</Application>
  <PresentationFormat>Widescreen</PresentationFormat>
  <Paragraphs>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Medium</vt:lpstr>
      <vt:lpstr>Office Theme</vt:lpstr>
      <vt:lpstr>ARDUINO SUMMER CAMP</vt:lpstr>
      <vt:lpstr>NICHOLAS HINOJOSA</vt:lpstr>
      <vt:lpstr>ABOUT SUMMER CAMP</vt:lpstr>
      <vt:lpstr>What you will need</vt:lpstr>
      <vt:lpstr>Day 1 – Getting Started</vt:lpstr>
      <vt:lpstr>What is electricity</vt:lpstr>
      <vt:lpstr>Parts of Electricity</vt:lpstr>
      <vt:lpstr>Breadboard</vt:lpstr>
      <vt:lpstr>Arduino UNO</vt:lpstr>
      <vt:lpstr>Other Components</vt:lpstr>
      <vt:lpstr>HC-SR04 ultrasonic sensor </vt:lpstr>
      <vt:lpstr>How sonar works</vt:lpstr>
      <vt:lpstr>L298N Dual H-Bridge Motor Driver</vt:lpstr>
      <vt:lpstr>L293D Motor Driver</vt:lpstr>
      <vt:lpstr>16×2 LCD display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SUMMER CAMP</dc:title>
  <dc:creator>Nicholas (Nick) Hinojosa</dc:creator>
  <cp:lastModifiedBy>Nicholas (Nick) Hinojosa</cp:lastModifiedBy>
  <cp:revision>20</cp:revision>
  <dcterms:created xsi:type="dcterms:W3CDTF">2021-06-09T15:07:21Z</dcterms:created>
  <dcterms:modified xsi:type="dcterms:W3CDTF">2021-06-14T23:47:43Z</dcterms:modified>
</cp:coreProperties>
</file>

<file path=docProps/thumbnail.jpeg>
</file>